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98C71-AD71-4608-B7FF-38A7D3B742E2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4CCA4-BFDA-4E1F-A038-554A9C3C9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628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98C71-AD71-4608-B7FF-38A7D3B742E2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4CCA4-BFDA-4E1F-A038-554A9C3C9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28874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98C71-AD71-4608-B7FF-38A7D3B742E2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4CCA4-BFDA-4E1F-A038-554A9C3C9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411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98C71-AD71-4608-B7FF-38A7D3B742E2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4CCA4-BFDA-4E1F-A038-554A9C3C9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693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98C71-AD71-4608-B7FF-38A7D3B742E2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4CCA4-BFDA-4E1F-A038-554A9C3C9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438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98C71-AD71-4608-B7FF-38A7D3B742E2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4CCA4-BFDA-4E1F-A038-554A9C3C9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1957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98C71-AD71-4608-B7FF-38A7D3B742E2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4CCA4-BFDA-4E1F-A038-554A9C3C9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0109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98C71-AD71-4608-B7FF-38A7D3B742E2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4CCA4-BFDA-4E1F-A038-554A9C3C9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5338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98C71-AD71-4608-B7FF-38A7D3B742E2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4CCA4-BFDA-4E1F-A038-554A9C3C9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085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98C71-AD71-4608-B7FF-38A7D3B742E2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4CCA4-BFDA-4E1F-A038-554A9C3C9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36693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398C71-AD71-4608-B7FF-38A7D3B742E2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4CCA4-BFDA-4E1F-A038-554A9C3C9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948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398C71-AD71-4608-B7FF-38A7D3B742E2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4CCA4-BFDA-4E1F-A038-554A9C3C92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40324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avi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imply Parenting-Playing with your Two month old.avi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2239.4464" end="13514.394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62000" y="609601"/>
            <a:ext cx="7924800" cy="5715000"/>
          </a:xfrm>
        </p:spPr>
      </p:pic>
    </p:spTree>
    <p:extLst>
      <p:ext uri="{BB962C8B-B14F-4D97-AF65-F5344CB8AC3E}">
        <p14:creationId xmlns:p14="http://schemas.microsoft.com/office/powerpoint/2010/main" val="3806454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On-screen Show (4:3)</PresentationFormat>
  <Paragraphs>0</Paragraphs>
  <Slides>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Patricia</dc:creator>
  <cp:lastModifiedBy>Patricia</cp:lastModifiedBy>
  <cp:revision>1</cp:revision>
  <dcterms:created xsi:type="dcterms:W3CDTF">2011-11-27T18:41:46Z</dcterms:created>
  <dcterms:modified xsi:type="dcterms:W3CDTF">2011-11-27T18:43:22Z</dcterms:modified>
</cp:coreProperties>
</file>